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9" r:id="rId3"/>
    <p:sldId id="276" r:id="rId4"/>
    <p:sldId id="277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FF0000"/>
    <a:srgbClr val="3333FF"/>
    <a:srgbClr val="006600"/>
    <a:srgbClr val="800000"/>
    <a:srgbClr val="FF3300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67" autoAdjust="0"/>
  </p:normalViewPr>
  <p:slideViewPr>
    <p:cSldViewPr>
      <p:cViewPr varScale="1">
        <p:scale>
          <a:sx n="109" d="100"/>
          <a:sy n="109" d="100"/>
        </p:scale>
        <p:origin x="-16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906E48-8B07-41C5-84ED-BA06B4853E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CD569E-47F6-45A5-9F07-EF0E79F58E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69B266-D210-4DF3-8397-F387BD282A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62B84-CA9F-4596-9968-0CD3704FEB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B5D67-A3CD-44CC-916F-94A031B6FB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EF4512-CFBD-4849-A004-E20500E16F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92A953-982A-4252-ABE8-EA436955B2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14A0CA-C921-42EF-9620-5523842A90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E5905A-7B2F-4EAE-89CE-B0DA4CA386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921B0-9193-4122-983E-2B5064255B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6CE70A-32A0-4E52-9CF1-1CADD810A8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FA94F0A-0727-499A-BA16-C00681752E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7128792" cy="363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Прямоугольник 1"/>
          <p:cNvSpPr>
            <a:spLocks noChangeArrowheads="1"/>
          </p:cNvSpPr>
          <p:nvPr/>
        </p:nvSpPr>
        <p:spPr bwMode="auto">
          <a:xfrm>
            <a:off x="1331640" y="4221088"/>
            <a:ext cx="68407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 проект «Чистый город» или «Как перерабатывается пластик?».</a:t>
            </a: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 b="21873"/>
          <a:stretch>
            <a:fillRect/>
          </a:stretch>
        </p:blipFill>
        <p:spPr bwMode="auto">
          <a:xfrm>
            <a:off x="1043608" y="4725144"/>
            <a:ext cx="1692528" cy="176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4" cstate="print"/>
          <a:srcRect t="10634"/>
          <a:stretch>
            <a:fillRect/>
          </a:stretch>
        </p:blipFill>
        <p:spPr bwMode="auto">
          <a:xfrm>
            <a:off x="2915817" y="4673132"/>
            <a:ext cx="1512168" cy="180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2"/>
          <p:cNvPicPr>
            <a:picLocks noChangeAspect="1"/>
          </p:cNvPicPr>
          <p:nvPr/>
        </p:nvPicPr>
        <p:blipFill>
          <a:blip r:embed="rId5" cstate="print"/>
          <a:srcRect t="19537"/>
          <a:stretch>
            <a:fillRect/>
          </a:stretch>
        </p:blipFill>
        <p:spPr bwMode="auto">
          <a:xfrm>
            <a:off x="4716016" y="4700564"/>
            <a:ext cx="1728192" cy="18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6" cstate="print"/>
          <a:srcRect t="14001" r="38648" b="7160"/>
          <a:stretch>
            <a:fillRect/>
          </a:stretch>
        </p:blipFill>
        <p:spPr bwMode="auto">
          <a:xfrm>
            <a:off x="6732240" y="4653136"/>
            <a:ext cx="1944018" cy="18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10-04-2018_11-17-49\IMG-20180410-WA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056784" cy="39749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99592" y="522920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Candara" pitchFamily="34" charset="0"/>
              </a:rPr>
              <a:t>Мы изучали свойства воды, чтобы понять, как сохранить её чистоту</a:t>
            </a:r>
            <a:endParaRPr lang="ru-RU" sz="2800" b="1" dirty="0">
              <a:solidFill>
                <a:srgbClr val="7030A0"/>
              </a:solidFill>
              <a:latin typeface="Candar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user\Desktop\DSC_0376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480175" cy="3654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20" name="Рисунок 1" descr="IMG_25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05064"/>
            <a:ext cx="2025402" cy="2700536"/>
          </a:xfrm>
          <a:prstGeom prst="rect">
            <a:avLst/>
          </a:prstGeom>
          <a:noFill/>
        </p:spPr>
      </p:pic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6981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5896" y="4293096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Мы помогали лесным птицам пережить суровую зиму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Детская папка\проект Алиса\20170329_205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199958" y="848715"/>
            <a:ext cx="4128459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t="5769" b="7691"/>
          <a:stretch>
            <a:fillRect/>
          </a:stretch>
        </p:blipFill>
        <p:spPr bwMode="auto">
          <a:xfrm>
            <a:off x="395536" y="620688"/>
            <a:ext cx="3307567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67544" y="5013176"/>
            <a:ext cx="8245462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</a:t>
            </a:r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узнали, с помощью эксперимента, 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влияют батарейки на живой мир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44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Batang</vt:lpstr>
      <vt:lpstr>Тема Office</vt:lpstr>
      <vt:lpstr>Слайд 1</vt:lpstr>
      <vt:lpstr>Слайд 2</vt:lpstr>
      <vt:lpstr>Слайд 3</vt:lpstr>
      <vt:lpstr>Слайд 4</vt:lpstr>
    </vt:vector>
  </TitlesOfParts>
  <Company>Семья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Natalia</cp:lastModifiedBy>
  <cp:revision>47</cp:revision>
  <dcterms:created xsi:type="dcterms:W3CDTF">2011-07-01T08:30:08Z</dcterms:created>
  <dcterms:modified xsi:type="dcterms:W3CDTF">2018-05-14T07:16:57Z</dcterms:modified>
</cp:coreProperties>
</file>